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2" r:id="rId3"/>
    <p:sldMasterId id="2147483665" r:id="rId4"/>
  </p:sldMasterIdLst>
  <p:sldIdLst>
    <p:sldId id="274" r:id="rId5"/>
    <p:sldId id="273" r:id="rId6"/>
    <p:sldId id="275" r:id="rId7"/>
    <p:sldId id="276" r:id="rId8"/>
    <p:sldId id="263" r:id="rId9"/>
  </p:sldIdLst>
  <p:sldSz cx="12192000" cy="6858000"/>
  <p:notesSz cx="6858000" cy="9144000"/>
  <p:embeddedFontLst>
    <p:embeddedFont>
      <p:font typeface="Spoqa Han Sans Neo" panose="020B0600000101010101" charset="-127"/>
      <p:regular r:id="rId10"/>
    </p:embeddedFont>
    <p:embeddedFont>
      <p:font typeface="NanumGothic" panose="020D0604000000000000" pitchFamily="50" charset="-127"/>
      <p:regular r:id="rId11"/>
      <p:bold r:id="rId12"/>
    </p:embeddedFont>
    <p:embeddedFont>
      <p:font typeface="나눔스퀘어 Bold" panose="020B0600000101010101" pitchFamily="50" charset="-127"/>
      <p:bold r:id="rId13"/>
    </p:embeddedFont>
    <p:embeddedFont>
      <p:font typeface="나눔스퀘어_ac Bold" panose="020B0600000101010101" pitchFamily="50" charset="-127"/>
      <p:bold r:id="rId14"/>
    </p:embeddedFont>
    <p:embeddedFont>
      <p:font typeface="나눔스퀘어_ac ExtraBold" panose="020B0600000101010101" pitchFamily="50" charset="-127"/>
      <p:bold r:id="rId15"/>
    </p:embeddedFont>
    <p:embeddedFont>
      <p:font typeface="NanumGothicExtraBold" pitchFamily="2" charset="-127"/>
      <p:bold r:id="rId16"/>
    </p:embeddedFont>
    <p:embeddedFont>
      <p:font typeface="맑은 고딕" panose="020B0503020000020004" pitchFamily="50" charset="-127"/>
      <p:regular r:id="rId17"/>
      <p:bold r:id="rId1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4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B869F6-825E-F12A-EBF7-40D911BE85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89F5F6A-2180-6D1D-A0B6-648194B25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90ED2F7-FB52-4974-F3DE-701DF9C33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CFDF-7A28-4301-A243-6EB8D9C96917}" type="datetimeFigureOut">
              <a:rPr lang="ko-KR" altLang="en-US" smtClean="0"/>
              <a:t>2024-06-27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A92DD78-0F06-5E06-CB6C-28D44066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3B4B022-02FB-58AF-DCAD-04A83EEE6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EAE3-863E-40C6-BEC1-29D21FF2CB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374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0B53FD-8203-A039-297A-A39FDC1E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4B53342-D166-8647-3EC7-8CFEBDB82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9B69E41-4F67-0379-FA24-B90E826B7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CFDF-7A28-4301-A243-6EB8D9C96917}" type="datetimeFigureOut">
              <a:rPr lang="ko-KR" altLang="en-US" smtClean="0"/>
              <a:t>2024-06-27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C18A65-420E-70E0-1D1F-46CEF5579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5677B09-2746-03BF-C99C-3D161C26F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EAE3-863E-40C6-BEC1-29D21FF2CB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818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01CCD78-5EDA-BCE8-134C-FA1675822F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ECFF796-5038-3636-4391-A46335486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BFC7B09-C60E-D26A-3111-EF45486D0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CFDF-7A28-4301-A243-6EB8D9C96917}" type="datetimeFigureOut">
              <a:rPr lang="ko-KR" altLang="en-US" smtClean="0"/>
              <a:t>2024-06-27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B09A134-27F5-3343-D224-954C28B14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3F97C9E-838C-8D6F-947A-1E52991F5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EAE3-863E-40C6-BEC1-29D21FF2CB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5540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>
            <a:extLst>
              <a:ext uri="{FF2B5EF4-FFF2-40B4-BE49-F238E27FC236}">
                <a16:creationId xmlns:a16="http://schemas.microsoft.com/office/drawing/2014/main" id="{DA703220-BA99-1C9A-6DBD-1F9856A78B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81033" y="3175900"/>
            <a:ext cx="8640000" cy="612000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r>
              <a:rPr lang="ko-KR" altLang="en-US" dirty="0"/>
              <a:t>아침나라 표지 제목 입력란</a:t>
            </a:r>
          </a:p>
        </p:txBody>
      </p:sp>
      <p:sp>
        <p:nvSpPr>
          <p:cNvPr id="8" name="텍스트 개체 틀 4">
            <a:extLst>
              <a:ext uri="{FF2B5EF4-FFF2-40B4-BE49-F238E27FC236}">
                <a16:creationId xmlns:a16="http://schemas.microsoft.com/office/drawing/2014/main" id="{8AFBA116-6A35-1CDE-AB43-47109BB010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81033" y="2815900"/>
            <a:ext cx="864000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lang="ko-KR" altLang="en-US" dirty="0"/>
              <a:t>교과 과목 입력란 </a:t>
            </a:r>
            <a:r>
              <a:rPr lang="en-US" altLang="ko-KR" dirty="0"/>
              <a:t>| </a:t>
            </a:r>
            <a:r>
              <a:rPr lang="ko-KR" altLang="en-US" dirty="0"/>
              <a:t>학년 구분 </a:t>
            </a:r>
            <a:r>
              <a:rPr lang="en-US" altLang="ko-KR" dirty="0"/>
              <a:t>or </a:t>
            </a:r>
            <a:r>
              <a:rPr lang="ko-KR" altLang="en-US" dirty="0"/>
              <a:t>성명 입력란</a:t>
            </a:r>
          </a:p>
        </p:txBody>
      </p:sp>
    </p:spTree>
    <p:extLst>
      <p:ext uri="{BB962C8B-B14F-4D97-AF65-F5344CB8AC3E}">
        <p14:creationId xmlns:p14="http://schemas.microsoft.com/office/powerpoint/2010/main" val="1922970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 세로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0D1CF71B-2F10-39E0-907F-A844BD87F0A9}"/>
              </a:ext>
            </a:extLst>
          </p:cNvPr>
          <p:cNvCxnSpPr>
            <a:cxnSpLocks/>
          </p:cNvCxnSpPr>
          <p:nvPr userDrawn="1"/>
        </p:nvCxnSpPr>
        <p:spPr>
          <a:xfrm flipH="1">
            <a:off x="1066800" y="6263640"/>
            <a:ext cx="10861675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7C1DD69-C474-5B37-5E39-ADB5A7017D2B}"/>
              </a:ext>
            </a:extLst>
          </p:cNvPr>
          <p:cNvSpPr txBox="1"/>
          <p:nvPr userDrawn="1"/>
        </p:nvSpPr>
        <p:spPr>
          <a:xfrm>
            <a:off x="1066800" y="6426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Spoqa Han Sans Neo" panose="020B0500000000000000" pitchFamily="34" charset="-127"/>
                <a:ea typeface="Spoqa Han Sans Neo" panose="020B0500000000000000" pitchFamily="34" charset="-127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Spoqa Han Sans Neo" panose="020B0500000000000000" pitchFamily="34" charset="-127"/>
              <a:ea typeface="Spoqa Han Sans Neo" panose="020B0500000000000000" pitchFamily="34" charset="-127"/>
            </a:endParaRPr>
          </a:p>
        </p:txBody>
      </p:sp>
      <p:sp>
        <p:nvSpPr>
          <p:cNvPr id="29" name="텍스트 개체 틀 28">
            <a:extLst>
              <a:ext uri="{FF2B5EF4-FFF2-40B4-BE49-F238E27FC236}">
                <a16:creationId xmlns:a16="http://schemas.microsoft.com/office/drawing/2014/main" id="{B2FE70AF-A206-22CE-D6BF-03E858A063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1999" y="468000"/>
            <a:ext cx="4944001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rgbClr val="5836FE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ko-KR" altLang="en-US" dirty="0"/>
              <a:t>제목 스타일을 편집하려면 클릭</a:t>
            </a:r>
          </a:p>
        </p:txBody>
      </p:sp>
      <p:sp>
        <p:nvSpPr>
          <p:cNvPr id="31" name="텍스트 개체 틀 30">
            <a:extLst>
              <a:ext uri="{FF2B5EF4-FFF2-40B4-BE49-F238E27FC236}">
                <a16:creationId xmlns:a16="http://schemas.microsoft.com/office/drawing/2014/main" id="{F0E29B8D-E441-6079-F767-35691C465A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8001" y="828000"/>
            <a:ext cx="4728000" cy="1776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lang="ko-KR" altLang="en-US" dirty="0"/>
              <a:t>소제목 스타일을 편집하려면 클릭</a:t>
            </a:r>
          </a:p>
        </p:txBody>
      </p:sp>
      <p:sp>
        <p:nvSpPr>
          <p:cNvPr id="46" name="슬라이드 번호 개체 틀 45">
            <a:extLst>
              <a:ext uri="{FF2B5EF4-FFF2-40B4-BE49-F238E27FC236}">
                <a16:creationId xmlns:a16="http://schemas.microsoft.com/office/drawing/2014/main" id="{4EE82AC1-1C01-7D81-D067-54745C938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D616-96D1-4D0F-8EC5-F2FE675DB340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9" name="그림 8" descr="블랙, 어둠이(가) 표시된 사진&#10;&#10;자동 생성된 설명">
            <a:extLst>
              <a:ext uri="{FF2B5EF4-FFF2-40B4-BE49-F238E27FC236}">
                <a16:creationId xmlns:a16="http://schemas.microsoft.com/office/drawing/2014/main" id="{C1A978AF-733A-330D-B927-4B71AF6B83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357600"/>
            <a:ext cx="642191" cy="251999"/>
          </a:xfrm>
          <a:prstGeom prst="rect">
            <a:avLst/>
          </a:prstGeom>
        </p:spPr>
      </p:pic>
      <p:sp>
        <p:nvSpPr>
          <p:cNvPr id="2" name="사각형: 둥근 모서리 12">
            <a:extLst>
              <a:ext uri="{FF2B5EF4-FFF2-40B4-BE49-F238E27FC236}">
                <a16:creationId xmlns:a16="http://schemas.microsoft.com/office/drawing/2014/main" id="{5C6A9F76-5B9E-FEBF-08D3-44C3A3988E35}"/>
              </a:ext>
            </a:extLst>
          </p:cNvPr>
          <p:cNvSpPr/>
          <p:nvPr userDrawn="1"/>
        </p:nvSpPr>
        <p:spPr>
          <a:xfrm>
            <a:off x="264475" y="261649"/>
            <a:ext cx="648000" cy="6335993"/>
          </a:xfrm>
          <a:prstGeom prst="roundRect">
            <a:avLst/>
          </a:prstGeom>
          <a:gradFill>
            <a:gsLst>
              <a:gs pos="0">
                <a:srgbClr val="308BF4"/>
              </a:gs>
              <a:gs pos="100000">
                <a:srgbClr val="5836F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8" name="그림 7" descr="스케치, 디자인, 상징, 직사각형이(가) 표시된 사진&#10;&#10;자동 생성된 설명">
            <a:extLst>
              <a:ext uri="{FF2B5EF4-FFF2-40B4-BE49-F238E27FC236}">
                <a16:creationId xmlns:a16="http://schemas.microsoft.com/office/drawing/2014/main" id="{B46A9AB7-D31E-0E6D-9B67-45E3052905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75" y="387650"/>
            <a:ext cx="432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5776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 가로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5F573FF9-B41A-D631-63B4-CDF46782C9EB}"/>
              </a:ext>
            </a:extLst>
          </p:cNvPr>
          <p:cNvSpPr/>
          <p:nvPr userDrawn="1"/>
        </p:nvSpPr>
        <p:spPr>
          <a:xfrm>
            <a:off x="264475" y="261650"/>
            <a:ext cx="11664000" cy="648000"/>
          </a:xfrm>
          <a:prstGeom prst="roundRect">
            <a:avLst/>
          </a:prstGeom>
          <a:gradFill flip="none" rotWithShape="1">
            <a:gsLst>
              <a:gs pos="0">
                <a:srgbClr val="308BF4"/>
              </a:gs>
              <a:gs pos="100000">
                <a:srgbClr val="5836FE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B488445D-B258-4243-4D97-39B5D30D27F1}"/>
              </a:ext>
            </a:extLst>
          </p:cNvPr>
          <p:cNvCxnSpPr>
            <a:cxnSpLocks/>
          </p:cNvCxnSpPr>
          <p:nvPr userDrawn="1"/>
        </p:nvCxnSpPr>
        <p:spPr>
          <a:xfrm flipH="1">
            <a:off x="263525" y="6263640"/>
            <a:ext cx="1166495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476EA10-3F76-16A8-6DD0-E1BDD99B424B}"/>
              </a:ext>
            </a:extLst>
          </p:cNvPr>
          <p:cNvSpPr txBox="1"/>
          <p:nvPr userDrawn="1"/>
        </p:nvSpPr>
        <p:spPr>
          <a:xfrm>
            <a:off x="263525" y="6426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Spoqa Han Sans Neo" panose="020B0500000000000000" pitchFamily="34" charset="-127"/>
                <a:ea typeface="Spoqa Han Sans Neo" panose="020B0500000000000000" pitchFamily="34" charset="-127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Spoqa Han Sans Neo" panose="020B0500000000000000" pitchFamily="34" charset="-127"/>
              <a:ea typeface="Spoqa Han Sans Neo" panose="020B0500000000000000" pitchFamily="34" charset="-127"/>
            </a:endParaRPr>
          </a:p>
        </p:txBody>
      </p:sp>
      <p:sp>
        <p:nvSpPr>
          <p:cNvPr id="29" name="텍스트 개체 틀 28">
            <a:extLst>
              <a:ext uri="{FF2B5EF4-FFF2-40B4-BE49-F238E27FC236}">
                <a16:creationId xmlns:a16="http://schemas.microsoft.com/office/drawing/2014/main" id="{EB7E848B-0096-1DC9-5425-6AE6E16D34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4615" y="1027659"/>
            <a:ext cx="5611385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rgbClr val="5836FE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ko-KR" altLang="en-US" dirty="0"/>
              <a:t>제목 스타일을 편집하려면 클릭</a:t>
            </a:r>
          </a:p>
        </p:txBody>
      </p:sp>
      <p:sp>
        <p:nvSpPr>
          <p:cNvPr id="30" name="텍스트 개체 틀 30">
            <a:extLst>
              <a:ext uri="{FF2B5EF4-FFF2-40B4-BE49-F238E27FC236}">
                <a16:creationId xmlns:a16="http://schemas.microsoft.com/office/drawing/2014/main" id="{B311B4B9-CFCF-941A-4B01-51284DFED8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617" y="1387659"/>
            <a:ext cx="5395384" cy="1776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lang="ko-KR" altLang="en-US" dirty="0"/>
              <a:t>소제목 스타일을 편집하려면 클릭</a:t>
            </a:r>
          </a:p>
        </p:txBody>
      </p:sp>
      <p:sp>
        <p:nvSpPr>
          <p:cNvPr id="43" name="슬라이드 번호 개체 틀 42">
            <a:extLst>
              <a:ext uri="{FF2B5EF4-FFF2-40B4-BE49-F238E27FC236}">
                <a16:creationId xmlns:a16="http://schemas.microsoft.com/office/drawing/2014/main" id="{82666696-1074-1DD2-B605-679FA9856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D616-96D1-4D0F-8EC5-F2FE675DB340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14" name="그림 13" descr="스케치, 디자인, 상징, 직사각형이(가) 표시된 사진&#10;&#10;자동 생성된 설명">
            <a:extLst>
              <a:ext uri="{FF2B5EF4-FFF2-40B4-BE49-F238E27FC236}">
                <a16:creationId xmlns:a16="http://schemas.microsoft.com/office/drawing/2014/main" id="{8BF1184D-A292-8008-E592-24CAA34049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75" y="387650"/>
            <a:ext cx="432000" cy="396000"/>
          </a:xfrm>
          <a:prstGeom prst="rect">
            <a:avLst/>
          </a:prstGeom>
        </p:spPr>
      </p:pic>
      <p:pic>
        <p:nvPicPr>
          <p:cNvPr id="2" name="그림 1" descr="블랙, 어둠이(가) 표시된 사진&#10;&#10;자동 생성된 설명">
            <a:extLst>
              <a:ext uri="{FF2B5EF4-FFF2-40B4-BE49-F238E27FC236}">
                <a16:creationId xmlns:a16="http://schemas.microsoft.com/office/drawing/2014/main" id="{D5044C52-7CC8-F2C9-6604-C649E6991D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357600"/>
            <a:ext cx="642191" cy="25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6609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뒤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>
            <a:extLst>
              <a:ext uri="{FF2B5EF4-FFF2-40B4-BE49-F238E27FC236}">
                <a16:creationId xmlns:a16="http://schemas.microsoft.com/office/drawing/2014/main" id="{DE6774D6-30BA-B9CC-DA1E-6BA39FCD52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81033" y="3135889"/>
            <a:ext cx="8640000" cy="586221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0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r>
              <a:rPr lang="ko-KR" altLang="en-US" dirty="0" err="1"/>
              <a:t>뒤표지</a:t>
            </a:r>
            <a:r>
              <a:rPr lang="ko-KR" altLang="en-US" dirty="0"/>
              <a:t> 입력란</a:t>
            </a:r>
          </a:p>
        </p:txBody>
      </p:sp>
    </p:spTree>
    <p:extLst>
      <p:ext uri="{BB962C8B-B14F-4D97-AF65-F5344CB8AC3E}">
        <p14:creationId xmlns:p14="http://schemas.microsoft.com/office/powerpoint/2010/main" val="2332536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677E02E-8C35-7441-50E7-FA21BC08E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EBC1016-8EEB-76F4-44FF-C1943D73C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08F962E-0DBE-B8FF-5723-70AB8C4FE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CFDF-7A28-4301-A243-6EB8D9C96917}" type="datetimeFigureOut">
              <a:rPr lang="ko-KR" altLang="en-US" smtClean="0"/>
              <a:t>2024-06-27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1B68338-858A-2675-1D2F-C3B323ED6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46780F0-99B3-B0F8-8426-2439A2F2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EAE3-863E-40C6-BEC1-29D21FF2CB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2979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9AE3C5-9A3B-E2C5-E69C-282B8FE9A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ADB1420-27BD-F649-D3F5-3FF177211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101B2BE-0597-CCF0-DB46-11DC11F4D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CFDF-7A28-4301-A243-6EB8D9C96917}" type="datetimeFigureOut">
              <a:rPr lang="ko-KR" altLang="en-US" smtClean="0"/>
              <a:t>2024-06-27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0F1FC66-EFED-79C6-4E7C-8616F0485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DF1E3E5-E355-196B-A248-653F9117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EAE3-863E-40C6-BEC1-29D21FF2CB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4706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7AEC76-8887-7E0E-1632-4877B703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0489312-AAF5-AAF3-896D-3B406C7CE0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B345293-A8BA-D93C-05C3-85DF216AD4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0E5BF36-3670-AF76-D88D-8EFE27539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CFDF-7A28-4301-A243-6EB8D9C96917}" type="datetimeFigureOut">
              <a:rPr lang="ko-KR" altLang="en-US" smtClean="0"/>
              <a:t>2024-06-27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8FBBAA1-736F-E535-3839-EBA120C55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7674251-D980-8B5D-3C4A-F8720B0B3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EAE3-863E-40C6-BEC1-29D21FF2CB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411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3F4EFF-6D29-8904-A35E-71AC95BBF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B921586-CB09-B027-8842-3F2DB6F13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BEED005-BBD2-9C66-0BA2-42A7F96F3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092AF4F-FE37-9337-C741-64A44609BE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3D7EED2-3171-3E89-2977-6AEEE2A26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B353048-5E3D-98BC-2A6F-9CFFCCC8D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CFDF-7A28-4301-A243-6EB8D9C96917}" type="datetimeFigureOut">
              <a:rPr lang="ko-KR" altLang="en-US" smtClean="0"/>
              <a:t>2024-06-27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FF781A9-8AC8-3660-F7D3-EAEDDB5B8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AE644F7-4520-4ACB-B160-603F7F1DC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EAE3-863E-40C6-BEC1-29D21FF2CB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4189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49628D-B90C-A14C-DEFB-00794741E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6F00B91-9106-9BFD-8DBE-F2916BD31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CFDF-7A28-4301-A243-6EB8D9C96917}" type="datetimeFigureOut">
              <a:rPr lang="ko-KR" altLang="en-US" smtClean="0"/>
              <a:t>2024-06-27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2F71C95-14F9-965A-9FD3-4FC3133D3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EB8416D-7F20-F992-AE44-4FFB63BF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EAE3-863E-40C6-BEC1-29D21FF2CB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3390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8877693-503A-40D9-0B23-623A51771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CFDF-7A28-4301-A243-6EB8D9C96917}" type="datetimeFigureOut">
              <a:rPr lang="ko-KR" altLang="en-US" smtClean="0"/>
              <a:t>2024-06-27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3AD5D7B-38B0-ADA8-D81D-E4896D01E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B290679-8BA1-132C-BBE4-1379E08D0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EAE3-863E-40C6-BEC1-29D21FF2CB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275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112722-9B35-880B-5A56-9B4AF6FF9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61CAE11-EAE0-ECBB-88A8-D7EBD2F90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16F012B-3AFC-8FB3-5114-055239597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7DF8D30-2122-74A4-7327-7AC6F1A5D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CFDF-7A28-4301-A243-6EB8D9C96917}" type="datetimeFigureOut">
              <a:rPr lang="ko-KR" altLang="en-US" smtClean="0"/>
              <a:t>2024-06-27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CA0B127-0BDB-269C-BBD8-DD5B4EFAB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12F882D-7E19-E476-6322-5F0F1C218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EAE3-863E-40C6-BEC1-29D21FF2CB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1648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631711-5C7F-F15A-DAFD-C04639432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8DF3D98-42E8-56B6-C7DB-BDA9F08828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C09A1AC-8F55-CC03-0945-D777F47B2E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2D71326-A64F-341C-F004-6B50109B6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CFDF-7A28-4301-A243-6EB8D9C96917}" type="datetimeFigureOut">
              <a:rPr lang="ko-KR" altLang="en-US" smtClean="0"/>
              <a:t>2024-06-27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810466E-42CC-987F-7CC9-C7EF35666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D5BCAC0-AF31-0E2B-EF06-1F8CB110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EAE3-863E-40C6-BEC1-29D21FF2CB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4776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DEB6500-A511-D673-C2BE-87B968D68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2E38F57-33E7-9C33-97BE-DFEC818A8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58B5C3C-7A0C-FCBF-AB71-8418DFF99B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63CFDF-7A28-4301-A243-6EB8D9C96917}" type="datetimeFigureOut">
              <a:rPr lang="ko-KR" altLang="en-US" smtClean="0"/>
              <a:t>2024-06-27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D6A4E92-028C-5857-9D65-4C75E6B4E9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7297DB-01DE-3D35-11A6-456020C25C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CBEAE3-863E-40C6-BEC1-29D21FF2CB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102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>
            <a:extLst>
              <a:ext uri="{FF2B5EF4-FFF2-40B4-BE49-F238E27FC236}">
                <a16:creationId xmlns:a16="http://schemas.microsoft.com/office/drawing/2014/main" id="{79282C60-1695-7BC1-136D-4FE7CD5A16EC}"/>
              </a:ext>
            </a:extLst>
          </p:cNvPr>
          <p:cNvSpPr/>
          <p:nvPr userDrawn="1"/>
        </p:nvSpPr>
        <p:spPr>
          <a:xfrm>
            <a:off x="263526" y="260350"/>
            <a:ext cx="11664950" cy="6337300"/>
          </a:xfrm>
          <a:prstGeom prst="roundRect">
            <a:avLst>
              <a:gd name="adj" fmla="val 2925"/>
            </a:avLst>
          </a:prstGeom>
          <a:gradFill flip="none" rotWithShape="1">
            <a:gsLst>
              <a:gs pos="0">
                <a:srgbClr val="308BF4"/>
              </a:gs>
              <a:gs pos="100000">
                <a:srgbClr val="5836F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6ED270C9-2860-2063-6663-AF69BB656A5C}"/>
              </a:ext>
            </a:extLst>
          </p:cNvPr>
          <p:cNvGrpSpPr/>
          <p:nvPr userDrawn="1"/>
        </p:nvGrpSpPr>
        <p:grpSpPr>
          <a:xfrm>
            <a:off x="4248539" y="5877650"/>
            <a:ext cx="3782008" cy="1440000"/>
            <a:chOff x="4248539" y="5877650"/>
            <a:chExt cx="3782008" cy="1440000"/>
          </a:xfrm>
        </p:grpSpPr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2D00E3AB-699B-3513-81EA-C7E2478BBF78}"/>
                </a:ext>
              </a:extLst>
            </p:cNvPr>
            <p:cNvSpPr/>
            <p:nvPr userDrawn="1"/>
          </p:nvSpPr>
          <p:spPr>
            <a:xfrm>
              <a:off x="5370898" y="5877650"/>
              <a:ext cx="1440000" cy="1440000"/>
            </a:xfrm>
            <a:prstGeom prst="ellipse">
              <a:avLst/>
            </a:prstGeom>
            <a:gradFill flip="none" rotWithShape="1">
              <a:gsLst>
                <a:gs pos="40000">
                  <a:srgbClr val="7B4FFC"/>
                </a:gs>
                <a:gs pos="85000">
                  <a:srgbClr val="00B2FA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5C410EB7-E4A3-BDDE-A4D4-173316C46AE7}"/>
                </a:ext>
              </a:extLst>
            </p:cNvPr>
            <p:cNvSpPr/>
            <p:nvPr userDrawn="1"/>
          </p:nvSpPr>
          <p:spPr>
            <a:xfrm>
              <a:off x="5415898" y="5922650"/>
              <a:ext cx="1350000" cy="135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5" name="그림 4" descr="블랙, 어둠이(가) 표시된 사진&#10;&#10;자동 생성된 설명">
              <a:extLst>
                <a:ext uri="{FF2B5EF4-FFF2-40B4-BE49-F238E27FC236}">
                  <a16:creationId xmlns:a16="http://schemas.microsoft.com/office/drawing/2014/main" id="{CCA8FC60-7CB1-991F-940F-8B9B3EEC31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161" y="6273650"/>
              <a:ext cx="825677" cy="324000"/>
            </a:xfrm>
            <a:prstGeom prst="rect">
              <a:avLst/>
            </a:prstGeom>
          </p:spPr>
        </p:pic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58AF56A1-BDC7-EB6E-F73A-A0C7E4FB3AB1}"/>
                </a:ext>
              </a:extLst>
            </p:cNvPr>
            <p:cNvSpPr/>
            <p:nvPr userDrawn="1"/>
          </p:nvSpPr>
          <p:spPr>
            <a:xfrm>
              <a:off x="4248539" y="6597650"/>
              <a:ext cx="3782008" cy="260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5440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64">
          <p15:clr>
            <a:srgbClr val="F26B43"/>
          </p15:clr>
        </p15:guide>
        <p15:guide id="4" pos="166">
          <p15:clr>
            <a:srgbClr val="F26B43"/>
          </p15:clr>
        </p15:guide>
        <p15:guide id="5" orient="horz" pos="4156">
          <p15:clr>
            <a:srgbClr val="F26B43"/>
          </p15:clr>
        </p15:guide>
        <p15:guide id="6" pos="751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D7E88938-15BF-F5DC-4181-58EE83155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9EA4AA"/>
                </a:solidFill>
                <a:latin typeface="Spoqa Han Sans Neo" panose="020B0500000000000000" pitchFamily="34" charset="-127"/>
                <a:ea typeface="Spoqa Han Sans Neo" panose="020B0500000000000000" pitchFamily="34" charset="-127"/>
              </a:defRPr>
            </a:lvl1pPr>
          </a:lstStyle>
          <a:p>
            <a:fld id="{7433D616-96D1-4D0F-8EC5-F2FE675DB34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016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514">
          <p15:clr>
            <a:srgbClr val="F26B43"/>
          </p15:clr>
        </p15:guide>
        <p15:guide id="4" pos="166">
          <p15:clr>
            <a:srgbClr val="F26B43"/>
          </p15:clr>
        </p15:guide>
        <p15:guide id="5" orient="horz" pos="164">
          <p15:clr>
            <a:srgbClr val="F26B43"/>
          </p15:clr>
        </p15:guide>
        <p15:guide id="7" orient="horz" pos="415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>
            <a:extLst>
              <a:ext uri="{FF2B5EF4-FFF2-40B4-BE49-F238E27FC236}">
                <a16:creationId xmlns:a16="http://schemas.microsoft.com/office/drawing/2014/main" id="{B5E7AB1A-E640-8611-59C2-33C46F73CC31}"/>
              </a:ext>
            </a:extLst>
          </p:cNvPr>
          <p:cNvSpPr/>
          <p:nvPr userDrawn="1"/>
        </p:nvSpPr>
        <p:spPr>
          <a:xfrm>
            <a:off x="263526" y="260350"/>
            <a:ext cx="11664950" cy="6337300"/>
          </a:xfrm>
          <a:prstGeom prst="roundRect">
            <a:avLst>
              <a:gd name="adj" fmla="val 2925"/>
            </a:avLst>
          </a:prstGeom>
          <a:gradFill flip="none" rotWithShape="1">
            <a:gsLst>
              <a:gs pos="0">
                <a:srgbClr val="308BF4"/>
              </a:gs>
              <a:gs pos="100000">
                <a:srgbClr val="5836F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47E4CE28-A250-643F-B32C-C4E078B17071}"/>
              </a:ext>
            </a:extLst>
          </p:cNvPr>
          <p:cNvGrpSpPr/>
          <p:nvPr userDrawn="1"/>
        </p:nvGrpSpPr>
        <p:grpSpPr>
          <a:xfrm>
            <a:off x="4248539" y="5877650"/>
            <a:ext cx="3782008" cy="1440000"/>
            <a:chOff x="4248539" y="5877650"/>
            <a:chExt cx="3782008" cy="1440000"/>
          </a:xfrm>
        </p:grpSpPr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07D5A58B-4F41-79A5-C23E-4954AF99C462}"/>
                </a:ext>
              </a:extLst>
            </p:cNvPr>
            <p:cNvSpPr/>
            <p:nvPr userDrawn="1"/>
          </p:nvSpPr>
          <p:spPr>
            <a:xfrm>
              <a:off x="5370898" y="5877650"/>
              <a:ext cx="1440000" cy="1440000"/>
            </a:xfrm>
            <a:prstGeom prst="ellipse">
              <a:avLst/>
            </a:prstGeom>
            <a:gradFill flip="none" rotWithShape="1">
              <a:gsLst>
                <a:gs pos="40000">
                  <a:srgbClr val="7B4FFC"/>
                </a:gs>
                <a:gs pos="85000">
                  <a:srgbClr val="00B2FA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0B4F22FB-055A-A827-3B01-687B9C75F056}"/>
                </a:ext>
              </a:extLst>
            </p:cNvPr>
            <p:cNvSpPr/>
            <p:nvPr userDrawn="1"/>
          </p:nvSpPr>
          <p:spPr>
            <a:xfrm>
              <a:off x="5415898" y="5922650"/>
              <a:ext cx="1350000" cy="135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16" name="그림 15" descr="블랙, 어둠이(가) 표시된 사진&#10;&#10;자동 생성된 설명">
              <a:extLst>
                <a:ext uri="{FF2B5EF4-FFF2-40B4-BE49-F238E27FC236}">
                  <a16:creationId xmlns:a16="http://schemas.microsoft.com/office/drawing/2014/main" id="{C8AE820F-7F32-86E1-84B1-B5A108888A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161" y="6273650"/>
              <a:ext cx="825677" cy="324000"/>
            </a:xfrm>
            <a:prstGeom prst="rect">
              <a:avLst/>
            </a:prstGeom>
          </p:spPr>
        </p:pic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69322E37-9BC7-A771-8E96-D956BFBAFEEF}"/>
                </a:ext>
              </a:extLst>
            </p:cNvPr>
            <p:cNvSpPr/>
            <p:nvPr userDrawn="1"/>
          </p:nvSpPr>
          <p:spPr>
            <a:xfrm>
              <a:off x="4248539" y="6597650"/>
              <a:ext cx="3782008" cy="260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7974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12" Type="http://schemas.openxmlformats.org/officeDocument/2006/relationships/image" Target="../media/image20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svg"/><Relationship Id="rId10" Type="http://schemas.openxmlformats.org/officeDocument/2006/relationships/image" Target="../media/image18.sv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5E0E38-660A-9DE9-0992-277028100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867" y="2817000"/>
            <a:ext cx="8640000" cy="612000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kumimoji="1" lang="ko-KR" altLang="en-US" sz="4400" spc="-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오토 드로우</a:t>
            </a:r>
            <a:r>
              <a:rPr lang="ko-KR" altLang="en-US" sz="4400" spc="-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</a:t>
            </a:r>
            <a:r>
              <a:rPr lang="en-US" altLang="ko-KR" sz="3600" spc="-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Auto Draw</a:t>
            </a:r>
            <a:br>
              <a:rPr lang="en-US" altLang="ko-KR" sz="4400" spc="-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</a:br>
            <a:r>
              <a:rPr lang="ko-KR" altLang="en-US" sz="4400" spc="-15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활용 </a:t>
            </a:r>
            <a:r>
              <a:rPr lang="en-US" altLang="ko-KR" sz="4400" spc="-15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TIP</a:t>
            </a:r>
            <a:endParaRPr kumimoji="1" lang="ko-KR" altLang="en-US" sz="4000" spc="-15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grpSp>
        <p:nvGrpSpPr>
          <p:cNvPr id="6" name="그룹 1001">
            <a:extLst>
              <a:ext uri="{FF2B5EF4-FFF2-40B4-BE49-F238E27FC236}">
                <a16:creationId xmlns:a16="http://schemas.microsoft.com/office/drawing/2014/main" id="{BFB805F9-AB4D-8A03-0542-E03585202701}"/>
              </a:ext>
            </a:extLst>
          </p:cNvPr>
          <p:cNvGrpSpPr/>
          <p:nvPr/>
        </p:nvGrpSpPr>
        <p:grpSpPr>
          <a:xfrm>
            <a:off x="2236624" y="1379791"/>
            <a:ext cx="3859376" cy="3649380"/>
            <a:chOff x="1301099" y="1944322"/>
            <a:chExt cx="6171429" cy="6171429"/>
          </a:xfrm>
        </p:grpSpPr>
        <p:pic>
          <p:nvPicPr>
            <p:cNvPr id="7" name="Object 2">
              <a:extLst>
                <a:ext uri="{FF2B5EF4-FFF2-40B4-BE49-F238E27FC236}">
                  <a16:creationId xmlns:a16="http://schemas.microsoft.com/office/drawing/2014/main" id="{EB7D41B6-04DA-6D65-C23E-D36CF3F46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1099" y="1944322"/>
              <a:ext cx="6171429" cy="6171429"/>
            </a:xfrm>
            <a:prstGeom prst="rect">
              <a:avLst/>
            </a:prstGeom>
          </p:spPr>
        </p:pic>
      </p:grpSp>
      <p:pic>
        <p:nvPicPr>
          <p:cNvPr id="8" name="그림 7" descr="폰트, 그래픽, 그래픽 디자인, 로고이(가) 표시된 사진&#10;&#10;자동 생성된 설명">
            <a:extLst>
              <a:ext uri="{FF2B5EF4-FFF2-40B4-BE49-F238E27FC236}">
                <a16:creationId xmlns:a16="http://schemas.microsoft.com/office/drawing/2014/main" id="{B5871F10-D5DC-BADE-5533-261906C9B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922" y="2499799"/>
            <a:ext cx="1931252" cy="3172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CF17E3-8579-FD2C-9E57-0F2278BA4C43}"/>
              </a:ext>
            </a:extLst>
          </p:cNvPr>
          <p:cNvSpPr txBox="1"/>
          <p:nvPr/>
        </p:nvSpPr>
        <p:spPr>
          <a:xfrm>
            <a:off x="8349349" y="6119893"/>
            <a:ext cx="4739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rPr>
              <a:t>미술 에듀테크 가이드</a:t>
            </a:r>
          </a:p>
        </p:txBody>
      </p:sp>
    </p:spTree>
    <p:extLst>
      <p:ext uri="{BB962C8B-B14F-4D97-AF65-F5344CB8AC3E}">
        <p14:creationId xmlns:p14="http://schemas.microsoft.com/office/powerpoint/2010/main" val="1030574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FEA5E4A-4D30-3595-9830-1D8344161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33D616-96D1-4D0F-8EC5-F2FE675DB340}" type="slidenum">
              <a:rPr kumimoji="0" lang="ko-K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EA4AA"/>
                </a:solidFill>
                <a:effectLst/>
                <a:uLnTx/>
                <a:uFillTx/>
                <a:latin typeface="Spoqa Han Sans Neo" panose="020B0500000000000000" pitchFamily="34" charset="-127"/>
                <a:ea typeface="Spoqa Han Sans Neo" panose="020B0500000000000000" pitchFamily="34" charset="-127"/>
                <a:cs typeface="+mn-cs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ko-KR" altLang="en-US" sz="900" b="0" i="0" u="none" strike="noStrike" kern="1200" cap="none" spc="0" normalizeH="0" baseline="0" noProof="0">
              <a:ln>
                <a:noFill/>
              </a:ln>
              <a:solidFill>
                <a:srgbClr val="9EA4AA"/>
              </a:solidFill>
              <a:effectLst/>
              <a:uLnTx/>
              <a:uFillTx/>
              <a:latin typeface="Spoqa Han Sans Neo" panose="020B0500000000000000" pitchFamily="34" charset="-127"/>
              <a:ea typeface="Spoqa Han Sans Neo" panose="020B0500000000000000" pitchFamily="34" charset="-127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224A41-C83D-5B29-AD8B-70158B98F14E}"/>
              </a:ext>
            </a:extLst>
          </p:cNvPr>
          <p:cNvSpPr txBox="1"/>
          <p:nvPr/>
        </p:nvSpPr>
        <p:spPr>
          <a:xfrm>
            <a:off x="258256" y="280406"/>
            <a:ext cx="3902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5836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rPr>
              <a:t>오토 드로우란</a:t>
            </a:r>
            <a:r>
              <a:rPr kumimoji="0" lang="en-US" altLang="ko-KR" sz="2800" b="1" i="0" u="none" strike="noStrike" kern="1200" cap="none" spc="0" normalizeH="0" baseline="0" noProof="0">
                <a:ln>
                  <a:noFill/>
                </a:ln>
                <a:solidFill>
                  <a:srgbClr val="5836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rPr>
              <a:t>?</a:t>
            </a:r>
            <a:r>
              <a:rPr kumimoji="0" lang="ko-KR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5836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rPr>
              <a:t> </a:t>
            </a:r>
            <a:endParaRPr kumimoji="0" lang="en-US" altLang="ko-KR" sz="2800" b="1" i="0" u="none" strike="noStrike" kern="1200" cap="none" spc="0" normalizeH="0" baseline="0" noProof="0">
              <a:ln>
                <a:noFill/>
              </a:ln>
              <a:solidFill>
                <a:srgbClr val="5836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스퀘어_ac ExtraBold" panose="020B0600000101010101" pitchFamily="50" charset="-127"/>
              <a:ea typeface="나눔스퀘어_ac ExtraBold" panose="020B0600000101010101" pitchFamily="50" charset="-127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495181-BE26-A3DE-A972-0088B59F9E39}"/>
              </a:ext>
            </a:extLst>
          </p:cNvPr>
          <p:cNvSpPr txBox="1"/>
          <p:nvPr/>
        </p:nvSpPr>
        <p:spPr>
          <a:xfrm>
            <a:off x="2209699" y="4461449"/>
            <a:ext cx="38053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5836FE"/>
                </a:solidFill>
                <a:effectLst/>
                <a:uLnTx/>
                <a:uFillTx/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rPr>
              <a:t>오토 드로우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B64E06-5A98-86E6-1143-BD379453B241}"/>
              </a:ext>
            </a:extLst>
          </p:cNvPr>
          <p:cNvSpPr txBox="1"/>
          <p:nvPr/>
        </p:nvSpPr>
        <p:spPr>
          <a:xfrm>
            <a:off x="2220871" y="4939930"/>
            <a:ext cx="9020299" cy="71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&lt;Auto Draw&gt; </a:t>
            </a:r>
            <a:r>
              <a:rPr kumimoji="0" lang="ko-KR" altLang="en-US" sz="1400" b="0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프로그램은 자신의 그림을 인식한 </a:t>
            </a:r>
            <a:r>
              <a:rPr kumimoji="0" lang="en-US" altLang="ko-KR" sz="1400" b="0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AI</a:t>
            </a:r>
            <a:r>
              <a:rPr kumimoji="0" lang="ko-KR" altLang="en-US" sz="1400" b="0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 비슷한 그림체를 찾아 변환해주는 사이트입니다</a:t>
            </a:r>
            <a:r>
              <a:rPr kumimoji="0" lang="en-US" altLang="ko-KR" sz="1400" b="0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그림 그리기에 자신감이 다소 부족한 학생도 자신감을 갖고</a:t>
            </a:r>
            <a:r>
              <a:rPr kumimoji="0" lang="en-US" altLang="ko-KR" sz="1400" b="0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kumimoji="0" lang="ko-KR" altLang="en-US" sz="1400" b="0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그리기 활동에 적극적으로 참여할 수 있는 프로그램입니다</a:t>
            </a:r>
            <a:r>
              <a:rPr kumimoji="0" lang="en-US" altLang="ko-KR" sz="1400" b="0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kumimoji="0" lang="ko-KR" altLang="en-US" sz="1400" b="0" i="0" u="none" strike="noStrike" kern="1200" cap="none" spc="-1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B88B8C1-3C56-7AF7-7556-DC356C7003C8}"/>
              </a:ext>
            </a:extLst>
          </p:cNvPr>
          <p:cNvGrpSpPr/>
          <p:nvPr/>
        </p:nvGrpSpPr>
        <p:grpSpPr>
          <a:xfrm>
            <a:off x="2804489" y="940811"/>
            <a:ext cx="6879880" cy="3341230"/>
            <a:chOff x="2534184" y="750655"/>
            <a:chExt cx="6879880" cy="3341230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12A17F9A-45A7-5899-0950-7B818FC2E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4184" y="750655"/>
              <a:ext cx="6879880" cy="3341230"/>
            </a:xfrm>
            <a:prstGeom prst="rect">
              <a:avLst/>
            </a:prstGeom>
            <a:ln>
              <a:solidFill>
                <a:srgbClr val="5836FE"/>
              </a:solidFill>
            </a:ln>
          </p:spPr>
        </p:pic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C4DE8B21-01E6-6D57-23B0-9758D73D9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97636" y="1058700"/>
              <a:ext cx="4752975" cy="2790825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EE64BC7-2C2B-121D-FB59-A3B869846A73}"/>
              </a:ext>
            </a:extLst>
          </p:cNvPr>
          <p:cNvSpPr txBox="1"/>
          <p:nvPr/>
        </p:nvSpPr>
        <p:spPr>
          <a:xfrm>
            <a:off x="-1296511" y="742339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srgbClr val="5836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rPr>
              <a:t>Auto Draw</a:t>
            </a:r>
          </a:p>
        </p:txBody>
      </p:sp>
    </p:spTree>
    <p:extLst>
      <p:ext uri="{BB962C8B-B14F-4D97-AF65-F5344CB8AC3E}">
        <p14:creationId xmlns:p14="http://schemas.microsoft.com/office/powerpoint/2010/main" val="1246859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6BAB98-EF45-6512-DDFF-04913073C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90491"/>
            <a:ext cx="2743200" cy="365125"/>
          </a:xfr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33D616-96D1-4D0F-8EC5-F2FE675DB340}" type="slidenum">
              <a:rPr kumimoji="0" lang="ko-K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EA4AA"/>
                </a:solidFill>
                <a:effectLst/>
                <a:uLnTx/>
                <a:uFillTx/>
                <a:latin typeface="Spoqa Han Sans Neo" panose="020B0500000000000000" pitchFamily="34" charset="-127"/>
                <a:ea typeface="Spoqa Han Sans Neo" panose="020B0500000000000000" pitchFamily="34" charset="-127"/>
                <a:cs typeface="+mn-cs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ko-KR" altLang="en-US" sz="900" b="0" i="0" u="none" strike="noStrike" kern="1200" cap="none" spc="0" normalizeH="0" baseline="0" noProof="0">
              <a:ln>
                <a:noFill/>
              </a:ln>
              <a:solidFill>
                <a:srgbClr val="9EA4AA"/>
              </a:solidFill>
              <a:effectLst/>
              <a:uLnTx/>
              <a:uFillTx/>
              <a:latin typeface="Spoqa Han Sans Neo" panose="020B0500000000000000" pitchFamily="34" charset="-127"/>
              <a:ea typeface="Spoqa Han Sans Neo" panose="020B0500000000000000" pitchFamily="34" charset="-127"/>
              <a:cs typeface="+mn-cs"/>
            </a:endParaRPr>
          </a:p>
        </p:txBody>
      </p:sp>
      <p:sp>
        <p:nvSpPr>
          <p:cNvPr id="46" name="텍스트 개체 틀 1">
            <a:extLst>
              <a:ext uri="{FF2B5EF4-FFF2-40B4-BE49-F238E27FC236}">
                <a16:creationId xmlns:a16="http://schemas.microsoft.com/office/drawing/2014/main" id="{7D971028-680F-1B88-D8BB-3E9A98721D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5092" y="449562"/>
            <a:ext cx="4944001" cy="252000"/>
          </a:xfrm>
        </p:spPr>
        <p:txBody>
          <a:bodyPr/>
          <a:lstStyle/>
          <a:p>
            <a:r>
              <a:rPr kumimoji="1"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오토 드로우 활용 </a:t>
            </a:r>
            <a:r>
              <a:rPr kumimoji="1"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1</a:t>
            </a:r>
            <a:r>
              <a:rPr kumimoji="1"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단계</a:t>
            </a:r>
            <a:endParaRPr kumimoji="1" lang="ko-KR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0D9D5D6-1766-D36A-2F3E-E71D2D478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843" y="1421623"/>
            <a:ext cx="8015980" cy="4045572"/>
          </a:xfrm>
          <a:prstGeom prst="rect">
            <a:avLst/>
          </a:prstGeom>
          <a:ln>
            <a:solidFill>
              <a:srgbClr val="5836FE"/>
            </a:solidFill>
          </a:ln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933A401F-4334-137B-793F-5F3C14F02A9D}"/>
              </a:ext>
            </a:extLst>
          </p:cNvPr>
          <p:cNvSpPr/>
          <p:nvPr/>
        </p:nvSpPr>
        <p:spPr>
          <a:xfrm>
            <a:off x="2522235" y="1338451"/>
            <a:ext cx="1104523" cy="2922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73C282C1-BCB4-F97C-A89D-118BDE624840}"/>
              </a:ext>
            </a:extLst>
          </p:cNvPr>
          <p:cNvGrpSpPr/>
          <p:nvPr/>
        </p:nvGrpSpPr>
        <p:grpSpPr>
          <a:xfrm rot="2051080" flipV="1">
            <a:off x="3390330" y="961822"/>
            <a:ext cx="538844" cy="426386"/>
            <a:chOff x="2069404" y="3361062"/>
            <a:chExt cx="903667" cy="490411"/>
          </a:xfrm>
        </p:grpSpPr>
        <p:pic>
          <p:nvPicPr>
            <p:cNvPr id="9" name="Object 25">
              <a:extLst>
                <a:ext uri="{FF2B5EF4-FFF2-40B4-BE49-F238E27FC236}">
                  <a16:creationId xmlns:a16="http://schemas.microsoft.com/office/drawing/2014/main" id="{F1759882-4284-6F46-EC90-1635821D9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3600000">
              <a:off x="2276032" y="3154434"/>
              <a:ext cx="490411" cy="903667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D5AD71F-F45D-6DC2-2A6B-DBF7C065079B}"/>
              </a:ext>
            </a:extLst>
          </p:cNvPr>
          <p:cNvSpPr txBox="1"/>
          <p:nvPr/>
        </p:nvSpPr>
        <p:spPr>
          <a:xfrm>
            <a:off x="3659752" y="965965"/>
            <a:ext cx="167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rgbClr val="336DFF"/>
                </a:solidFill>
                <a:effectLst/>
                <a:uLnTx/>
                <a:uFillTx/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rPr>
              <a:t>Ai </a:t>
            </a:r>
            <a:r>
              <a:rPr kumimoji="0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336DFF"/>
                </a:solidFill>
                <a:effectLst/>
                <a:uLnTx/>
                <a:uFillTx/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rPr>
              <a:t>추천 그림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B15BB6-A947-0D3F-3ADE-AAF328947432}"/>
              </a:ext>
            </a:extLst>
          </p:cNvPr>
          <p:cNvSpPr txBox="1"/>
          <p:nvPr/>
        </p:nvSpPr>
        <p:spPr>
          <a:xfrm>
            <a:off x="3659752" y="5667233"/>
            <a:ext cx="5576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1400" b="0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빈</a:t>
            </a:r>
            <a:r>
              <a:rPr kumimoji="0" lang="en-US" altLang="ko-KR" sz="1400" b="0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kumimoji="0" lang="ko-KR" altLang="en-US" sz="1400" b="0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도화지에 자신이 생각한 </a:t>
            </a:r>
            <a:r>
              <a:rPr kumimoji="0" lang="ko-KR" altLang="en-US" sz="1400" b="0" i="0" u="none" strike="noStrike" kern="1200" cap="none" spc="-150" normalizeH="0" baseline="0" noProof="0">
                <a:ln>
                  <a:noFill/>
                </a:ln>
                <a:solidFill>
                  <a:srgbClr val="7B4FFC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그림을 그려주세요</a:t>
            </a:r>
            <a:r>
              <a:rPr kumimoji="0" lang="en-US" altLang="ko-KR" sz="1400" b="0" i="0" u="none" strike="noStrike" kern="1200" cap="none" spc="-150" normalizeH="0" baseline="0" noProof="0">
                <a:ln>
                  <a:noFill/>
                </a:ln>
                <a:solidFill>
                  <a:srgbClr val="7B4FFC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!</a:t>
            </a:r>
          </a:p>
          <a:p>
            <a:pPr marL="228600" marR="0" lvl="0" indent="-2286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1400" b="0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윗 창에 뜨는 </a:t>
            </a:r>
            <a:r>
              <a:rPr kumimoji="0" lang="ko-KR" altLang="en-US" sz="1400" b="0" i="0" u="none" strike="noStrike" kern="1200" cap="none" spc="-150" normalizeH="0" baseline="0" noProof="0">
                <a:ln>
                  <a:noFill/>
                </a:ln>
                <a:solidFill>
                  <a:srgbClr val="7B4FFC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추천 그림</a:t>
            </a:r>
            <a:r>
              <a:rPr kumimoji="0" lang="ko-KR" altLang="en-US" sz="1400" b="0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들 중</a:t>
            </a:r>
            <a:r>
              <a:rPr kumimoji="0" lang="en-US" altLang="ko-KR" sz="1400" b="0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kumimoji="0" lang="ko-KR" altLang="en-US" sz="1400" b="0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자신이 그린 비슷한 그림을 선택해주세요</a:t>
            </a:r>
            <a:r>
              <a:rPr kumimoji="0" lang="en-US" altLang="ko-KR" sz="1400" b="0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!</a:t>
            </a:r>
            <a:r>
              <a:rPr kumimoji="0" lang="ko-KR" altLang="en-US" sz="1400" b="0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6373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6BAB98-EF45-6512-DDFF-04913073C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90491"/>
            <a:ext cx="2743200" cy="365125"/>
          </a:xfr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33D616-96D1-4D0F-8EC5-F2FE675DB340}" type="slidenum">
              <a:rPr kumimoji="0" lang="ko-K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EA4AA"/>
                </a:solidFill>
                <a:effectLst/>
                <a:uLnTx/>
                <a:uFillTx/>
                <a:latin typeface="Spoqa Han Sans Neo" panose="020B0500000000000000" pitchFamily="34" charset="-127"/>
                <a:ea typeface="Spoqa Han Sans Neo" panose="020B0500000000000000" pitchFamily="34" charset="-127"/>
                <a:cs typeface="+mn-cs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ko-KR" altLang="en-US" sz="900" b="0" i="0" u="none" strike="noStrike" kern="1200" cap="none" spc="0" normalizeH="0" baseline="0" noProof="0">
              <a:ln>
                <a:noFill/>
              </a:ln>
              <a:solidFill>
                <a:srgbClr val="9EA4AA"/>
              </a:solidFill>
              <a:effectLst/>
              <a:uLnTx/>
              <a:uFillTx/>
              <a:latin typeface="Spoqa Han Sans Neo" panose="020B0500000000000000" pitchFamily="34" charset="-127"/>
              <a:ea typeface="Spoqa Han Sans Neo" panose="020B0500000000000000" pitchFamily="34" charset="-127"/>
              <a:cs typeface="+mn-cs"/>
            </a:endParaRPr>
          </a:p>
        </p:txBody>
      </p:sp>
      <p:sp>
        <p:nvSpPr>
          <p:cNvPr id="46" name="텍스트 개체 틀 1">
            <a:extLst>
              <a:ext uri="{FF2B5EF4-FFF2-40B4-BE49-F238E27FC236}">
                <a16:creationId xmlns:a16="http://schemas.microsoft.com/office/drawing/2014/main" id="{7D971028-680F-1B88-D8BB-3E9A98721D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5092" y="449562"/>
            <a:ext cx="4944001" cy="252000"/>
          </a:xfrm>
        </p:spPr>
        <p:txBody>
          <a:bodyPr/>
          <a:lstStyle/>
          <a:p>
            <a:r>
              <a:rPr kumimoji="1"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오토 드로우 활용 </a:t>
            </a:r>
            <a:r>
              <a:rPr kumimoji="1"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2</a:t>
            </a:r>
            <a:r>
              <a:rPr kumimoji="1"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단계</a:t>
            </a:r>
            <a:endParaRPr kumimoji="1" lang="ko-KR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B2BFEB4-10E9-A6CA-4FC2-EE2128A44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61" y="1053887"/>
            <a:ext cx="1491426" cy="4750226"/>
          </a:xfrm>
          <a:prstGeom prst="rect">
            <a:avLst/>
          </a:prstGeom>
          <a:ln>
            <a:solidFill>
              <a:srgbClr val="5836FE"/>
            </a:solidFill>
          </a:ln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0A1D9B16-62ED-41B6-2E23-C4467FC53628}"/>
              </a:ext>
            </a:extLst>
          </p:cNvPr>
          <p:cNvGrpSpPr/>
          <p:nvPr/>
        </p:nvGrpSpPr>
        <p:grpSpPr>
          <a:xfrm>
            <a:off x="2609692" y="1336995"/>
            <a:ext cx="7464875" cy="3450294"/>
            <a:chOff x="1923569" y="1283229"/>
            <a:chExt cx="7464875" cy="3450294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0855363F-AFEA-43A1-CFB2-0BAB7C3202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7063" r="54852" b="6369"/>
            <a:stretch/>
          </p:blipFill>
          <p:spPr>
            <a:xfrm>
              <a:off x="2154725" y="1283229"/>
              <a:ext cx="7233719" cy="3450294"/>
            </a:xfrm>
            <a:prstGeom prst="rect">
              <a:avLst/>
            </a:prstGeom>
            <a:ln>
              <a:solidFill>
                <a:srgbClr val="5836FE"/>
              </a:solidFill>
            </a:ln>
          </p:spPr>
        </p:pic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A7ED60E8-3128-788F-4FC1-0F50A0FD0523}"/>
                </a:ext>
              </a:extLst>
            </p:cNvPr>
            <p:cNvSpPr/>
            <p:nvPr/>
          </p:nvSpPr>
          <p:spPr>
            <a:xfrm>
              <a:off x="2154726" y="2453489"/>
              <a:ext cx="325924" cy="28971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9FB0F1E2-1020-F53F-748A-94DA1A3B678D}"/>
                </a:ext>
              </a:extLst>
            </p:cNvPr>
            <p:cNvSpPr/>
            <p:nvPr/>
          </p:nvSpPr>
          <p:spPr>
            <a:xfrm>
              <a:off x="2154724" y="3008376"/>
              <a:ext cx="1330860" cy="28971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F30F1665-CB96-3F4F-772E-66DC7DA47201}"/>
                </a:ext>
              </a:extLst>
            </p:cNvPr>
            <p:cNvSpPr/>
            <p:nvPr/>
          </p:nvSpPr>
          <p:spPr>
            <a:xfrm>
              <a:off x="2135111" y="1492312"/>
              <a:ext cx="325924" cy="28971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110004020202020204"/>
                <a:ea typeface="맑은 고딕" panose="020B0503020000020004" pitchFamily="50" charset="-127"/>
                <a:cs typeface="+mn-cs"/>
              </a:endParaRPr>
            </a:p>
          </p:txBody>
        </p:sp>
        <p:pic>
          <p:nvPicPr>
            <p:cNvPr id="17" name="그래픽 16" descr="배지 1 단색으로 채워진">
              <a:extLst>
                <a:ext uri="{FF2B5EF4-FFF2-40B4-BE49-F238E27FC236}">
                  <a16:creationId xmlns:a16="http://schemas.microsoft.com/office/drawing/2014/main" id="{6F17B724-C50A-5074-43E2-6F540189F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06707" y="2325085"/>
              <a:ext cx="256808" cy="256808"/>
            </a:xfrm>
            <a:prstGeom prst="rect">
              <a:avLst/>
            </a:prstGeom>
          </p:spPr>
        </p:pic>
        <p:pic>
          <p:nvPicPr>
            <p:cNvPr id="18" name="그래픽 17" descr="배지 단색으로 채워진">
              <a:extLst>
                <a:ext uri="{FF2B5EF4-FFF2-40B4-BE49-F238E27FC236}">
                  <a16:creationId xmlns:a16="http://schemas.microsoft.com/office/drawing/2014/main" id="{B7F5CB60-E965-9A65-49E0-71EA3E8CD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923569" y="1348241"/>
              <a:ext cx="256808" cy="256808"/>
            </a:xfrm>
            <a:prstGeom prst="rect">
              <a:avLst/>
            </a:prstGeom>
          </p:spPr>
        </p:pic>
      </p:grpSp>
      <p:pic>
        <p:nvPicPr>
          <p:cNvPr id="19" name="그림 18">
            <a:extLst>
              <a:ext uri="{FF2B5EF4-FFF2-40B4-BE49-F238E27FC236}">
                <a16:creationId xmlns:a16="http://schemas.microsoft.com/office/drawing/2014/main" id="{DF926EDA-2E7C-C04E-54D5-4CDD1A9DCB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3990" y="2109473"/>
            <a:ext cx="3025043" cy="1875800"/>
          </a:xfrm>
          <a:prstGeom prst="rect">
            <a:avLst/>
          </a:prstGeom>
        </p:spPr>
      </p:pic>
      <p:pic>
        <p:nvPicPr>
          <p:cNvPr id="20" name="그래픽 19" descr="배지 3 단색으로 채워진">
            <a:extLst>
              <a:ext uri="{FF2B5EF4-FFF2-40B4-BE49-F238E27FC236}">
                <a16:creationId xmlns:a16="http://schemas.microsoft.com/office/drawing/2014/main" id="{C828C42C-4219-DA65-E600-DA72D8FEFB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5223" y="1232758"/>
            <a:ext cx="287743" cy="287743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3775EBCC-0B42-E072-7064-69119F385C6B}"/>
              </a:ext>
            </a:extLst>
          </p:cNvPr>
          <p:cNvSpPr/>
          <p:nvPr/>
        </p:nvSpPr>
        <p:spPr>
          <a:xfrm>
            <a:off x="539393" y="1402007"/>
            <a:ext cx="1330860" cy="2897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31D0B803-5115-E686-202D-060E7F531913}"/>
              </a:ext>
            </a:extLst>
          </p:cNvPr>
          <p:cNvSpPr/>
          <p:nvPr/>
        </p:nvSpPr>
        <p:spPr>
          <a:xfrm>
            <a:off x="554847" y="2833837"/>
            <a:ext cx="1330860" cy="2897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31AD2421-69D9-1A08-2A84-0DB235BE204E}"/>
              </a:ext>
            </a:extLst>
          </p:cNvPr>
          <p:cNvSpPr/>
          <p:nvPr/>
        </p:nvSpPr>
        <p:spPr>
          <a:xfrm>
            <a:off x="539393" y="2233993"/>
            <a:ext cx="794404" cy="2897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24" name="그래픽 23" descr="배지 4 단색으로 채워진">
            <a:extLst>
              <a:ext uri="{FF2B5EF4-FFF2-40B4-BE49-F238E27FC236}">
                <a16:creationId xmlns:a16="http://schemas.microsoft.com/office/drawing/2014/main" id="{395CA442-BD15-EB2D-EB45-0C98F43C12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76338" y="2680821"/>
            <a:ext cx="288450" cy="288450"/>
          </a:xfrm>
          <a:prstGeom prst="rect">
            <a:avLst/>
          </a:prstGeom>
        </p:spPr>
      </p:pic>
      <p:pic>
        <p:nvPicPr>
          <p:cNvPr id="25" name="그래픽 24" descr="배지 5 단색으로 채워진">
            <a:extLst>
              <a:ext uri="{FF2B5EF4-FFF2-40B4-BE49-F238E27FC236}">
                <a16:creationId xmlns:a16="http://schemas.microsoft.com/office/drawing/2014/main" id="{8329AB58-E762-B4CE-26D2-B993074AC53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1540" y="2071646"/>
            <a:ext cx="287688" cy="28768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76A3AFF-584E-1512-0F62-9DD4BE85E795}"/>
              </a:ext>
            </a:extLst>
          </p:cNvPr>
          <p:cNvSpPr txBox="1"/>
          <p:nvPr/>
        </p:nvSpPr>
        <p:spPr>
          <a:xfrm>
            <a:off x="3373331" y="4824367"/>
            <a:ext cx="6168752" cy="1421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ctr" defTabSz="914400" rtl="0" eaLnBrk="1" fontAlgn="auto" latin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7B4FFC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Fill </a:t>
            </a:r>
            <a:r>
              <a:rPr kumimoji="0" lang="ko-KR" altLang="en-US" sz="1400" b="0" i="0" u="none" strike="noStrike" kern="1200" cap="none" spc="-150" normalizeH="0" baseline="0" noProof="0">
                <a:ln>
                  <a:noFill/>
                </a:ln>
                <a:solidFill>
                  <a:srgbClr val="7B4FFC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아이콘</a:t>
            </a:r>
            <a:r>
              <a:rPr kumimoji="0" lang="ko-KR" altLang="en-US" sz="1400" b="0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을 누르고</a:t>
            </a:r>
            <a:r>
              <a:rPr kumimoji="0" lang="en-US" altLang="ko-KR" sz="1400" b="0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kumimoji="0" lang="ko-KR" altLang="en-US" sz="1400" b="0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색깔을 선택하여</a:t>
            </a:r>
            <a:r>
              <a:rPr kumimoji="0" lang="en-US" altLang="ko-KR" sz="1400" b="0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kumimoji="0" lang="ko-KR" altLang="en-US" sz="1400" b="0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자신의 </a:t>
            </a:r>
            <a:r>
              <a:rPr kumimoji="0" lang="ko-KR" altLang="en-US" sz="1400" b="0" i="0" u="none" strike="noStrike" kern="1200" cap="none" spc="-150" normalizeH="0" baseline="0" noProof="0">
                <a:ln>
                  <a:noFill/>
                </a:ln>
                <a:solidFill>
                  <a:srgbClr val="7B4FFC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그림에 색깔</a:t>
            </a:r>
            <a:r>
              <a:rPr kumimoji="0" lang="ko-KR" altLang="en-US" sz="1400" b="0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을 넣어 완성할 수 있습니다</a:t>
            </a:r>
            <a:r>
              <a:rPr kumimoji="0" lang="en-US" altLang="ko-KR" sz="1400" b="0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</a:t>
            </a:r>
          </a:p>
          <a:p>
            <a:pPr marL="228600" marR="0" lvl="0" indent="-228600" algn="ctr" defTabSz="914400" rtl="0" eaLnBrk="1" fontAlgn="auto" latin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1400" b="0" i="0" u="none" strike="noStrike" kern="1200" cap="none" spc="-150" normalizeH="0" baseline="0" noProof="0">
                <a:ln>
                  <a:noFill/>
                </a:ln>
                <a:solidFill>
                  <a:srgbClr val="7B4FFC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그림</a:t>
            </a:r>
            <a:r>
              <a:rPr kumimoji="0" lang="ko-KR" altLang="en-US" sz="1400" b="0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을 선택하여 </a:t>
            </a:r>
            <a:r>
              <a:rPr kumimoji="0" lang="ko-KR" altLang="en-US" sz="1400" b="0" i="0" u="none" strike="noStrike" kern="1200" cap="none" spc="-150" normalizeH="0" baseline="0" noProof="0">
                <a:ln>
                  <a:noFill/>
                </a:ln>
                <a:solidFill>
                  <a:srgbClr val="7B4FFC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이동</a:t>
            </a:r>
            <a:r>
              <a:rPr kumimoji="0" lang="ko-KR" altLang="en-US" sz="1400" b="0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이 가능하며</a:t>
            </a:r>
            <a:r>
              <a:rPr kumimoji="0" lang="en-US" altLang="ko-KR" sz="1400" b="0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kumimoji="0" lang="ko-KR" altLang="en-US" sz="1400" b="0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그림을 </a:t>
            </a:r>
            <a:r>
              <a:rPr kumimoji="0" lang="ko-KR" altLang="en-US" sz="1400" b="0" i="0" u="none" strike="noStrike" kern="1200" cap="none" spc="-150" normalizeH="0" baseline="0" noProof="0">
                <a:ln>
                  <a:noFill/>
                </a:ln>
                <a:solidFill>
                  <a:srgbClr val="7B4FFC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축소</a:t>
            </a:r>
            <a:r>
              <a:rPr kumimoji="0" lang="ko-KR" altLang="en-US" sz="1400" b="0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하거나 </a:t>
            </a:r>
            <a:r>
              <a:rPr kumimoji="0" lang="ko-KR" altLang="en-US" sz="1400" b="0" i="0" u="none" strike="noStrike" kern="1200" cap="none" spc="-150" normalizeH="0" baseline="0" noProof="0">
                <a:ln>
                  <a:noFill/>
                </a:ln>
                <a:solidFill>
                  <a:srgbClr val="7B4FFC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확대</a:t>
            </a:r>
            <a:r>
              <a:rPr kumimoji="0" lang="ko-KR" altLang="en-US" sz="1400" b="0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할 수 있습니다</a:t>
            </a:r>
            <a:r>
              <a:rPr kumimoji="0" lang="en-US" altLang="ko-KR" sz="1400" b="0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</a:t>
            </a:r>
          </a:p>
          <a:p>
            <a:pPr marL="228600" marR="0" lvl="0" indent="-228600" algn="ctr" defTabSz="914400" rtl="0" eaLnBrk="1" fontAlgn="auto" latin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1400" b="0" i="0" u="none" strike="noStrike" kern="1200" cap="none" spc="-150" normalizeH="0" baseline="0" noProof="0">
                <a:ln>
                  <a:noFill/>
                </a:ln>
                <a:solidFill>
                  <a:srgbClr val="7B4FFC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도화지 크기 </a:t>
            </a:r>
            <a:r>
              <a:rPr kumimoji="0" lang="ko-KR" altLang="en-US" sz="1400" b="0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선택이 가능한 기능입니다</a:t>
            </a:r>
            <a:r>
              <a:rPr kumimoji="0" lang="en-US" altLang="ko-KR" sz="1400" b="0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</a:t>
            </a:r>
          </a:p>
          <a:p>
            <a:pPr marL="228600" marR="0" lvl="0" indent="-228600" algn="ctr" defTabSz="914400" rtl="0" eaLnBrk="1" fontAlgn="auto" latin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1400" b="0" i="0" u="none" strike="noStrike" kern="1200" cap="none" spc="-150" normalizeH="0" baseline="0" noProof="0">
                <a:ln>
                  <a:noFill/>
                </a:ln>
                <a:solidFill>
                  <a:srgbClr val="7B4FFC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자세한 설명란</a:t>
            </a:r>
            <a:r>
              <a:rPr kumimoji="0" lang="ko-KR" altLang="en-US" sz="1400" b="0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이 궁금하다면 이 곳을 클릭해주세요</a:t>
            </a:r>
            <a:r>
              <a:rPr kumimoji="0" lang="en-US" altLang="ko-KR" sz="1400" b="0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</a:t>
            </a:r>
          </a:p>
          <a:p>
            <a:pPr marL="228600" marR="0" lvl="0" indent="-228600" algn="ctr" defTabSz="914400" rtl="0" eaLnBrk="1" fontAlgn="auto" latin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1400" b="0" i="0" u="none" strike="noStrike" kern="1200" cap="none" spc="-150" normalizeH="0" baseline="0" noProof="0">
                <a:ln>
                  <a:noFill/>
                </a:ln>
                <a:solidFill>
                  <a:srgbClr val="7B4FFC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다운 로드 </a:t>
            </a:r>
            <a:r>
              <a:rPr kumimoji="0" lang="ko-KR" altLang="en-US" sz="1400" b="0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기능을 이용하여</a:t>
            </a:r>
            <a:r>
              <a:rPr kumimoji="0" lang="en-US" altLang="ko-KR" sz="1400" b="0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kumimoji="0" lang="ko-KR" altLang="en-US" sz="1400" b="0" i="0" u="none" strike="noStrike" kern="1200" cap="none" spc="-150" normalizeH="0" baseline="0" noProof="0">
                <a:ln>
                  <a:noFill/>
                </a:ln>
                <a:solidFill>
                  <a:srgbClr val="7B4FFC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오프라인 수업에 활용</a:t>
            </a:r>
            <a:r>
              <a:rPr kumimoji="0" lang="ko-KR" altLang="en-US" sz="1400" b="0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해보세요</a:t>
            </a:r>
            <a:r>
              <a:rPr kumimoji="0" lang="en-US" altLang="ko-KR" sz="1400" b="0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!</a:t>
            </a:r>
            <a:endParaRPr kumimoji="0" lang="ko-KR" altLang="en-US" sz="1400" b="0" i="0" u="none" strike="noStrike" kern="1200" cap="none" spc="-1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460C30-EFAD-0D81-368E-E235EBD6957B}"/>
              </a:ext>
            </a:extLst>
          </p:cNvPr>
          <p:cNvSpPr txBox="1"/>
          <p:nvPr/>
        </p:nvSpPr>
        <p:spPr>
          <a:xfrm>
            <a:off x="9880399" y="4576760"/>
            <a:ext cx="2311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5836FE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* 실제 제작한 사례입니다</a:t>
            </a:r>
            <a:r>
              <a:rPr kumimoji="0" lang="en-US" altLang="ko-KR" sz="1200" b="1" i="0" u="none" strike="noStrike" kern="1200" cap="none" spc="0" normalizeH="0" baseline="0" noProof="0">
                <a:ln>
                  <a:noFill/>
                </a:ln>
                <a:solidFill>
                  <a:srgbClr val="5836FE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</a:t>
            </a:r>
            <a:endParaRPr kumimoji="0" lang="ko-KR" altLang="en-US" sz="1200" b="1" i="0" u="none" strike="noStrike" kern="1200" cap="none" spc="0" normalizeH="0" baseline="0" noProof="0">
              <a:ln>
                <a:noFill/>
              </a:ln>
              <a:solidFill>
                <a:srgbClr val="5836FE"/>
              </a:solidFill>
              <a:effectLst/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8BE383-CD16-22CB-158C-F1BB5381231E}"/>
              </a:ext>
            </a:extLst>
          </p:cNvPr>
          <p:cNvSpPr txBox="1"/>
          <p:nvPr/>
        </p:nvSpPr>
        <p:spPr>
          <a:xfrm>
            <a:off x="2119001" y="962280"/>
            <a:ext cx="6673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-15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rPr>
              <a:t>다음 순번에 따라서 오토 드로우 기능을 이용할 수 있습니다</a:t>
            </a:r>
            <a:r>
              <a:rPr kumimoji="0" lang="en-US" altLang="ko-KR" sz="1800" b="1" i="0" u="none" strike="noStrike" kern="1200" cap="none" spc="-15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rPr>
              <a:t>.</a:t>
            </a:r>
            <a:endParaRPr kumimoji="0" lang="ko-KR" altLang="en-US" sz="1800" b="1" i="0" u="none" strike="noStrike" kern="1200" cap="none" spc="-15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나눔스퀘어_ac ExtraBold" panose="020B0600000101010101" pitchFamily="50" charset="-127"/>
              <a:ea typeface="나눔스퀘어_ac ExtraBold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933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6EC9D2-8B39-8A42-CD58-8103FE106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6000" y="2940817"/>
            <a:ext cx="8640000" cy="586221"/>
          </a:xfrm>
        </p:spPr>
        <p:txBody>
          <a:bodyPr/>
          <a:lstStyle/>
          <a:p>
            <a:r>
              <a:rPr kumimoji="1" lang="ko-KR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2915149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표지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본문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뒤표지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150</Words>
  <Application>Microsoft Office PowerPoint</Application>
  <PresentationFormat>와이드스크린</PresentationFormat>
  <Paragraphs>23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5</vt:i4>
      </vt:variant>
    </vt:vector>
  </HeadingPairs>
  <TitlesOfParts>
    <vt:vector size="17" baseType="lpstr">
      <vt:lpstr>나눔스퀘어_ac Bold</vt:lpstr>
      <vt:lpstr>Arial</vt:lpstr>
      <vt:lpstr>나눔스퀘어 Bold</vt:lpstr>
      <vt:lpstr>NanumGothicExtraBold</vt:lpstr>
      <vt:lpstr>NanumGothic</vt:lpstr>
      <vt:lpstr>맑은 고딕</vt:lpstr>
      <vt:lpstr>나눔스퀘어_ac ExtraBold</vt:lpstr>
      <vt:lpstr>Spoqa Han Sans Neo</vt:lpstr>
      <vt:lpstr>Office 테마</vt:lpstr>
      <vt:lpstr>표지 마스터</vt:lpstr>
      <vt:lpstr>본문 마스터</vt:lpstr>
      <vt:lpstr>뒤표지 마스터</vt:lpstr>
      <vt:lpstr>오토 드로우 Auto Draw 활용 TIP</vt:lpstr>
      <vt:lpstr>PowerPoint 프레젠테이션</vt:lpstr>
      <vt:lpstr>PowerPoint 프레젠테이션</vt:lpstr>
      <vt:lpstr>PowerPoint 프레젠테이션</vt:lpstr>
      <vt:lpstr>감사합니다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미경 김</dc:creator>
  <cp:lastModifiedBy>미경 김</cp:lastModifiedBy>
  <cp:revision>6</cp:revision>
  <dcterms:created xsi:type="dcterms:W3CDTF">2024-06-20T02:05:50Z</dcterms:created>
  <dcterms:modified xsi:type="dcterms:W3CDTF">2024-06-27T00:53:06Z</dcterms:modified>
</cp:coreProperties>
</file>